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FCE5-DBDD-4F38-99B7-B4A12A50C13F}" type="datetimeFigureOut">
              <a:rPr lang="es-AR" smtClean="0"/>
              <a:t>08/12/2015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30565DF-EC38-49F2-96FB-069CE2A15D02}" type="slidenum">
              <a:rPr lang="es-AR" smtClean="0"/>
              <a:t>‹Nº›</a:t>
            </a:fld>
            <a:endParaRPr lang="es-A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FCE5-DBDD-4F38-99B7-B4A12A50C13F}" type="datetimeFigureOut">
              <a:rPr lang="es-AR" smtClean="0"/>
              <a:t>08/12/2015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65DF-EC38-49F2-96FB-069CE2A15D0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FCE5-DBDD-4F38-99B7-B4A12A50C13F}" type="datetimeFigureOut">
              <a:rPr lang="es-AR" smtClean="0"/>
              <a:t>08/12/2015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65DF-EC38-49F2-96FB-069CE2A15D0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FCE5-DBDD-4F38-99B7-B4A12A50C13F}" type="datetimeFigureOut">
              <a:rPr lang="es-AR" smtClean="0"/>
              <a:t>08/12/2015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65DF-EC38-49F2-96FB-069CE2A15D0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FCE5-DBDD-4F38-99B7-B4A12A50C13F}" type="datetimeFigureOut">
              <a:rPr lang="es-AR" smtClean="0"/>
              <a:t>08/12/2015</a:t>
            </a:fld>
            <a:endParaRPr lang="es-A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65DF-EC38-49F2-96FB-069CE2A15D02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FCE5-DBDD-4F38-99B7-B4A12A50C13F}" type="datetimeFigureOut">
              <a:rPr lang="es-AR" smtClean="0"/>
              <a:t>08/12/2015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65DF-EC38-49F2-96FB-069CE2A15D0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FCE5-DBDD-4F38-99B7-B4A12A50C13F}" type="datetimeFigureOut">
              <a:rPr lang="es-AR" smtClean="0"/>
              <a:t>08/12/2015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65DF-EC38-49F2-96FB-069CE2A15D0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FCE5-DBDD-4F38-99B7-B4A12A50C13F}" type="datetimeFigureOut">
              <a:rPr lang="es-AR" smtClean="0"/>
              <a:t>08/12/2015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65DF-EC38-49F2-96FB-069CE2A15D0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FCE5-DBDD-4F38-99B7-B4A12A50C13F}" type="datetimeFigureOut">
              <a:rPr lang="es-AR" smtClean="0"/>
              <a:t>08/12/2015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65DF-EC38-49F2-96FB-069CE2A15D0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FCE5-DBDD-4F38-99B7-B4A12A50C13F}" type="datetimeFigureOut">
              <a:rPr lang="es-AR" smtClean="0"/>
              <a:t>08/12/2015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65DF-EC38-49F2-96FB-069CE2A15D02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FCE5-DBDD-4F38-99B7-B4A12A50C13F}" type="datetimeFigureOut">
              <a:rPr lang="es-AR" smtClean="0"/>
              <a:t>08/12/2015</a:t>
            </a:fld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65DF-EC38-49F2-96FB-069CE2A15D02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DDCFCE5-DBDD-4F38-99B7-B4A12A50C13F}" type="datetimeFigureOut">
              <a:rPr lang="es-AR" smtClean="0"/>
              <a:t>08/12/2015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30565DF-EC38-49F2-96FB-069CE2A15D02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WOMEN FROM THE SOUTH’S FUND</a:t>
            </a: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AMERICAN-CHACO REGION PROGRAM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1532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Key </a:t>
            </a:r>
            <a:r>
              <a:rPr lang="es-AR" b="1" dirty="0" err="1" smtClean="0"/>
              <a:t>Program’S</a:t>
            </a:r>
            <a:r>
              <a:rPr lang="es-AR" b="1" dirty="0" smtClean="0"/>
              <a:t> POINTS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3200" b="1" dirty="0" err="1" smtClean="0"/>
              <a:t>Support</a:t>
            </a:r>
            <a:r>
              <a:rPr lang="es-AR" sz="3200" b="1" dirty="0" smtClean="0"/>
              <a:t> </a:t>
            </a:r>
            <a:r>
              <a:rPr lang="es-AR" sz="3200" b="1" dirty="0" err="1" smtClean="0"/>
              <a:t>Women</a:t>
            </a:r>
            <a:r>
              <a:rPr lang="es-AR" sz="3200" b="1" dirty="0" smtClean="0"/>
              <a:t> </a:t>
            </a:r>
            <a:r>
              <a:rPr lang="es-AR" sz="3200" b="1" dirty="0" err="1" smtClean="0"/>
              <a:t>Groups</a:t>
            </a:r>
            <a:r>
              <a:rPr lang="es-AR" sz="3200" b="1" dirty="0" smtClean="0"/>
              <a:t> </a:t>
            </a:r>
            <a:r>
              <a:rPr lang="es-AR" sz="3200" b="1" dirty="0" err="1" smtClean="0"/>
              <a:t>from</a:t>
            </a:r>
            <a:r>
              <a:rPr lang="es-AR" sz="3200" b="1" dirty="0" smtClean="0"/>
              <a:t> </a:t>
            </a:r>
            <a:r>
              <a:rPr lang="es-AR" sz="3200" b="1" dirty="0" err="1" smtClean="0"/>
              <a:t>Grassroots</a:t>
            </a:r>
            <a:r>
              <a:rPr lang="es-AR" sz="3200" b="1" dirty="0" smtClean="0"/>
              <a:t> </a:t>
            </a:r>
            <a:r>
              <a:rPr lang="es-AR" sz="3200" b="1" dirty="0" err="1" smtClean="0"/>
              <a:t>Communities</a:t>
            </a:r>
            <a:endParaRPr lang="es-AR" sz="3200" b="1" dirty="0" smtClean="0"/>
          </a:p>
          <a:p>
            <a:pPr marL="0" indent="0">
              <a:buNone/>
            </a:pPr>
            <a:endParaRPr lang="es-AR" sz="3200" b="1" dirty="0" smtClean="0"/>
          </a:p>
          <a:p>
            <a:r>
              <a:rPr lang="es-AR" sz="3200" b="1" dirty="0" err="1" smtClean="0"/>
              <a:t>Support</a:t>
            </a:r>
            <a:r>
              <a:rPr lang="es-AR" sz="3200" b="1" dirty="0" smtClean="0"/>
              <a:t> </a:t>
            </a:r>
            <a:r>
              <a:rPr lang="es-AR" sz="3200" b="1" dirty="0" err="1" smtClean="0"/>
              <a:t>organezed</a:t>
            </a:r>
            <a:r>
              <a:rPr lang="es-AR" sz="3200" b="1" dirty="0" smtClean="0"/>
              <a:t> </a:t>
            </a:r>
            <a:r>
              <a:rPr lang="es-AR" sz="3200" b="1" dirty="0" err="1" smtClean="0"/>
              <a:t>by</a:t>
            </a:r>
            <a:r>
              <a:rPr lang="es-AR" sz="3200" b="1" dirty="0" smtClean="0"/>
              <a:t> Eco-Región</a:t>
            </a:r>
          </a:p>
          <a:p>
            <a:endParaRPr lang="es-AR" sz="3200" b="1" dirty="0" smtClean="0"/>
          </a:p>
          <a:p>
            <a:r>
              <a:rPr lang="es-AR" sz="3200" b="1" dirty="0" err="1" smtClean="0"/>
              <a:t>Support</a:t>
            </a:r>
            <a:r>
              <a:rPr lang="es-AR" sz="3200" b="1" dirty="0" smtClean="0"/>
              <a:t> </a:t>
            </a:r>
            <a:r>
              <a:rPr lang="es-AR" sz="3200" b="1" dirty="0" err="1" smtClean="0"/>
              <a:t>an</a:t>
            </a:r>
            <a:r>
              <a:rPr lang="es-AR" sz="3200" b="1" dirty="0" smtClean="0"/>
              <a:t> </a:t>
            </a:r>
            <a:r>
              <a:rPr lang="es-AR" sz="3200" b="1" dirty="0" err="1" smtClean="0"/>
              <a:t>uneven</a:t>
            </a:r>
            <a:r>
              <a:rPr lang="es-AR" sz="3200" b="1" dirty="0" smtClean="0"/>
              <a:t> dispute </a:t>
            </a:r>
            <a:r>
              <a:rPr lang="es-AR" sz="3200" b="1" dirty="0" err="1" smtClean="0"/>
              <a:t>for</a:t>
            </a:r>
            <a:r>
              <a:rPr lang="es-AR" sz="3200" b="1" dirty="0" smtClean="0"/>
              <a:t> </a:t>
            </a:r>
            <a:r>
              <a:rPr lang="es-AR" sz="3200" b="1" dirty="0" err="1" smtClean="0"/>
              <a:t>territory</a:t>
            </a:r>
            <a:r>
              <a:rPr lang="es-AR" sz="3200" b="1" dirty="0" smtClean="0"/>
              <a:t>. </a:t>
            </a:r>
            <a:endParaRPr lang="es-AR" sz="3200" b="1" dirty="0"/>
          </a:p>
        </p:txBody>
      </p:sp>
    </p:spTree>
    <p:extLst>
      <p:ext uri="{BB962C8B-B14F-4D97-AF65-F5344CB8AC3E}">
        <p14:creationId xmlns:p14="http://schemas.microsoft.com/office/powerpoint/2010/main" val="1075744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CHACO AMÉRICANO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96752"/>
            <a:ext cx="5400600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8991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Women </a:t>
            </a:r>
            <a:r>
              <a:rPr lang="en-US" u="sng" dirty="0"/>
              <a:t>from the grassroots communities</a:t>
            </a:r>
            <a:r>
              <a:rPr lang="en-US" dirty="0"/>
              <a:t> become natural leaders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u="sng" dirty="0"/>
              <a:t>The most </a:t>
            </a:r>
            <a:r>
              <a:rPr lang="en-US" sz="2800" b="1" u="sng" dirty="0" smtClean="0"/>
              <a:t>affected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u="sng" dirty="0"/>
              <a:t>Their position as </a:t>
            </a:r>
            <a:r>
              <a:rPr lang="en-US" sz="2800" b="1" u="sng" dirty="0" smtClean="0"/>
              <a:t>caretakers</a:t>
            </a:r>
          </a:p>
          <a:p>
            <a:endParaRPr lang="en-US" sz="2800" b="1" u="sng" dirty="0" smtClean="0"/>
          </a:p>
          <a:p>
            <a:r>
              <a:rPr lang="en-US" sz="2800" b="1" u="sng" dirty="0" smtClean="0"/>
              <a:t>Isolation</a:t>
            </a:r>
          </a:p>
          <a:p>
            <a:endParaRPr lang="en-US" sz="2800" b="1" u="sng" dirty="0" smtClean="0"/>
          </a:p>
          <a:p>
            <a:r>
              <a:rPr lang="en-US" sz="2800" b="1" u="sng" dirty="0" smtClean="0"/>
              <a:t>Criminalization </a:t>
            </a:r>
            <a:r>
              <a:rPr lang="en-US" sz="2800" b="1" u="sng" dirty="0"/>
              <a:t>of the </a:t>
            </a:r>
            <a:r>
              <a:rPr lang="en-US" sz="2800" b="1" u="sng" dirty="0" smtClean="0"/>
              <a:t>leaders</a:t>
            </a:r>
          </a:p>
          <a:p>
            <a:endParaRPr lang="en-US" sz="2800" b="1" u="sng" dirty="0" smtClean="0"/>
          </a:p>
          <a:p>
            <a:r>
              <a:rPr lang="en-US" sz="2800" b="1" u="sng" dirty="0" smtClean="0"/>
              <a:t>Indigenous </a:t>
            </a:r>
            <a:r>
              <a:rPr lang="en-US" sz="2800" b="1" u="sng" dirty="0"/>
              <a:t>world view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2584814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Reflections </a:t>
            </a:r>
            <a:r>
              <a:rPr lang="en-US" sz="4400" dirty="0"/>
              <a:t>and </a:t>
            </a:r>
            <a:r>
              <a:rPr lang="en-US" sz="4400" dirty="0" smtClean="0"/>
              <a:t>Learning from the first Year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/>
              <a:t>Territory point of </a:t>
            </a:r>
            <a:r>
              <a:rPr lang="en-US" sz="4000" b="1" u="sng" dirty="0" smtClean="0"/>
              <a:t>view</a:t>
            </a: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b="1" u="sng" dirty="0"/>
              <a:t>The alliance with environmental </a:t>
            </a:r>
            <a:r>
              <a:rPr lang="en-US" sz="4000" b="1" u="sng" dirty="0" smtClean="0"/>
              <a:t>organizations</a:t>
            </a:r>
          </a:p>
          <a:p>
            <a:endParaRPr lang="en-US" sz="4000" b="1" u="sng" dirty="0" smtClean="0"/>
          </a:p>
          <a:p>
            <a:r>
              <a:rPr lang="en-US" sz="4000" b="1" u="sng" dirty="0" smtClean="0"/>
              <a:t>Peasant </a:t>
            </a:r>
            <a:r>
              <a:rPr lang="en-US" sz="4000" b="1" u="sng" dirty="0"/>
              <a:t>and Guaraní culture</a:t>
            </a:r>
            <a:endParaRPr lang="es-AR" sz="4000" dirty="0"/>
          </a:p>
        </p:txBody>
      </p:sp>
    </p:spTree>
    <p:extLst>
      <p:ext uri="{BB962C8B-B14F-4D97-AF65-F5344CB8AC3E}">
        <p14:creationId xmlns:p14="http://schemas.microsoft.com/office/powerpoint/2010/main" val="3440649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855986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35</TotalTime>
  <Words>66</Words>
  <Application>Microsoft Office PowerPoint</Application>
  <PresentationFormat>Presentación en pantalla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Boticario</vt:lpstr>
      <vt:lpstr>AMERICAN-CHACO REGION PROGRAM</vt:lpstr>
      <vt:lpstr>Key Program’S POINTS</vt:lpstr>
      <vt:lpstr>CHACO AMÉRICANO</vt:lpstr>
      <vt:lpstr>Women from the grassroots communities become natural leaders </vt:lpstr>
      <vt:lpstr> Reflections and Learning from the first Year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CHACO AMERICANO PROGRAM</dc:title>
  <dc:creator>Mariela</dc:creator>
  <cp:lastModifiedBy>Mariela</cp:lastModifiedBy>
  <cp:revision>4</cp:revision>
  <dcterms:created xsi:type="dcterms:W3CDTF">2015-12-08T16:10:24Z</dcterms:created>
  <dcterms:modified xsi:type="dcterms:W3CDTF">2015-12-08T16:46:18Z</dcterms:modified>
</cp:coreProperties>
</file>